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57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7708" y="1772816"/>
            <a:ext cx="6502644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5680" y="3462718"/>
            <a:ext cx="6400800" cy="11184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83453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56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K:\ProPowerPoint\Шаблоны\ДЕТСКИЕ\Мир насекомых\MirNasek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042988" y="404813"/>
            <a:ext cx="63515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042988" y="1773238"/>
            <a:ext cx="669766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0" y="6524625"/>
            <a:ext cx="1720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600" b="1">
                <a:solidFill>
                  <a:schemeClr val="bg1"/>
                </a:solidFill>
                <a:latin typeface="Baskerville Old Face" pitchFamily="18" charset="0"/>
              </a:rPr>
              <a:t>ProPowerPoint.Ru</a:t>
            </a:r>
            <a:endParaRPr lang="ru-RU" sz="1600" b="1">
              <a:solidFill>
                <a:schemeClr val="bg1"/>
              </a:solidFill>
            </a:endParaRPr>
          </a:p>
        </p:txBody>
      </p:sp>
      <p:pic>
        <p:nvPicPr>
          <p:cNvPr id="1030" name="Picture 5" descr="K:\ProPowerPoint\Шаблоны\6955201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-674688"/>
            <a:ext cx="2857500" cy="286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285852" y="571480"/>
            <a:ext cx="6502400" cy="2262535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 пространственная среда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714620"/>
            <a:ext cx="6400800" cy="3071834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общеразвивающей направленности для детей от 3 лет и старше (2 возраста) 5-7 лет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«Пчелки» </a:t>
            </a: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подготовили: родители (группа участвующая в проекте)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Цимлянск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G:\для тренажеров\мультяшки\пчелки\img2013012610032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68541">
            <a:off x="1052116" y="1279601"/>
            <a:ext cx="1806133" cy="175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7030A0"/>
                </a:solidFill>
              </a:rPr>
              <a:t>Экологический уголок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12776"/>
            <a:ext cx="3692638" cy="207526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6136" y="1628800"/>
            <a:ext cx="2088232" cy="324072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688" y="3812401"/>
            <a:ext cx="3672408" cy="211425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G:\для тренажеров\мультяшки\пчелки\img2013012610032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68541">
            <a:off x="260028" y="2932462"/>
            <a:ext cx="1806133" cy="175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871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7030A0"/>
                </a:solidFill>
              </a:rPr>
              <a:t>ПДД и безопасность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13892"/>
            <a:ext cx="3961060" cy="222611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618" y="1626535"/>
            <a:ext cx="2846312" cy="506461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36354"/>
            <a:ext cx="4104456" cy="230670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3" descr="G:\для тренажеров\мультяшки\пчелки\img2013012610032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68541">
            <a:off x="3652384" y="2511717"/>
            <a:ext cx="1806133" cy="175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606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7030A0"/>
                </a:solidFill>
              </a:rPr>
              <a:t>Конструирование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7663362" cy="4306809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3" descr="G:\для тренажеров\мультяшки\пчелки\img2013012610032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68541">
            <a:off x="908099" y="1783657"/>
            <a:ext cx="1806133" cy="175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529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7030A0"/>
                </a:solidFill>
              </a:rPr>
              <a:t>Настольные игры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7904" y="1484784"/>
            <a:ext cx="2736304" cy="3994683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3" descr="G:\для тренажеров\мультяшки\пчелки\img2013012610032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68541">
            <a:off x="1556172" y="2511717"/>
            <a:ext cx="1806133" cy="175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855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7030A0"/>
                </a:solidFill>
              </a:rPr>
              <a:t>Театрально-музыкальный уголок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7784" y="1730653"/>
            <a:ext cx="1687055" cy="413649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30079"/>
            <a:ext cx="2306705" cy="410445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3" descr="G:\для тренажеров\мультяшки\пчелки\img2013012610032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68541">
            <a:off x="908099" y="2647754"/>
            <a:ext cx="1806133" cy="175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966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7030A0"/>
                </a:solidFill>
              </a:rPr>
              <a:t>Уголок книги и развития речи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72816"/>
            <a:ext cx="2225768" cy="396044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G:\для тренажеров\мультяшки\пчелки\img2013012610032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68541">
            <a:off x="2276252" y="2511717"/>
            <a:ext cx="1806133" cy="175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832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>
                <a:solidFill>
                  <a:srgbClr val="7030A0"/>
                </a:solidFill>
              </a:rPr>
              <a:t>Уголок художественного творчества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556792"/>
            <a:ext cx="2542257" cy="4523589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3" descr="G:\для тренажеров\мультяшки\пчелки\img2013012610032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68541">
            <a:off x="980108" y="2647754"/>
            <a:ext cx="1806133" cy="175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451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7030A0"/>
                </a:solidFill>
              </a:rPr>
              <a:t>Физкультурный уголок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6830684" cy="383884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69319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7030A0"/>
                </a:solidFill>
              </a:rPr>
              <a:t>Уголок для сюжетно-ролевых игр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140968"/>
            <a:ext cx="5220072" cy="293368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2836"/>
            <a:ext cx="4740739" cy="266429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3" descr="G:\для тренажеров\мультяшки\пчелки\img2013012610032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68541">
            <a:off x="1965273" y="4231923"/>
            <a:ext cx="1806133" cy="175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918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39263" y="1757081"/>
            <a:ext cx="3853949" cy="2877307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12" y="2636912"/>
            <a:ext cx="4464404" cy="2508995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3" descr="G:\для тренажеров\мультяшки\пчелки\img2013012610032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68541">
            <a:off x="3660768" y="1063577"/>
            <a:ext cx="1806133" cy="175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981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ДЕТСКИЕ\Мир насекомых\MirNasek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805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6351587" cy="1143000"/>
          </a:xfrm>
        </p:spPr>
        <p:txBody>
          <a:bodyPr/>
          <a:lstStyle/>
          <a:p>
            <a:r>
              <a:rPr lang="ru-RU" b="1" i="1" dirty="0">
                <a:solidFill>
                  <a:srgbClr val="7030A0"/>
                </a:solidFill>
              </a:rPr>
              <a:t>Наша группа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854314"/>
            <a:ext cx="4609132" cy="259033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73016"/>
            <a:ext cx="4952278" cy="278318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G:\для тренажеров\мультяшки\пчелки\img2013012610032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68541">
            <a:off x="1827491" y="1582305"/>
            <a:ext cx="1806133" cy="175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996952"/>
            <a:ext cx="6502644" cy="1470025"/>
          </a:xfrm>
        </p:spPr>
        <p:txBody>
          <a:bodyPr/>
          <a:lstStyle/>
          <a:p>
            <a:r>
              <a:rPr lang="ru-RU" b="1" i="1" dirty="0">
                <a:solidFill>
                  <a:srgbClr val="7030A0"/>
                </a:solidFill>
              </a:rPr>
              <a:t>Спасибо за внимание!</a:t>
            </a:r>
          </a:p>
        </p:txBody>
      </p:sp>
      <p:pic>
        <p:nvPicPr>
          <p:cNvPr id="4" name="Picture 3" descr="G:\для тренажеров\мультяшки\пчелки\img2013012610032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68541">
            <a:off x="692075" y="2863778"/>
            <a:ext cx="1806133" cy="175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77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7030A0"/>
                </a:solidFill>
              </a:rPr>
              <a:t>Для родителей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1412776"/>
            <a:ext cx="3744416" cy="223361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4294" y="1412776"/>
            <a:ext cx="3488066" cy="221862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5714" y="3789040"/>
            <a:ext cx="3557159" cy="238576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 descr="G:\для тренажеров\мультяшки\пчелки\img2013012610032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68541">
            <a:off x="980107" y="3206785"/>
            <a:ext cx="1806133" cy="175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437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7624" y="2155451"/>
            <a:ext cx="3764051" cy="302433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2120" y="1651395"/>
            <a:ext cx="2184242" cy="403244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G:\для тренажеров\мультяшки\пчелки\img2013012610032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68541">
            <a:off x="4292475" y="3943898"/>
            <a:ext cx="1806133" cy="175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275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Наше творчество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568" y="3940165"/>
            <a:ext cx="6696744" cy="2824375"/>
          </a:xfrm>
          <a:prstGeom prst="ellipse">
            <a:avLst/>
          </a:prstGeom>
          <a:ln w="63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340768"/>
            <a:ext cx="4996998" cy="2808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3" descr="G:\для тренажеров\мультяшки\пчелки\img2013012610032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68541">
            <a:off x="1196132" y="2359721"/>
            <a:ext cx="1806133" cy="175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7030A0"/>
                </a:solidFill>
              </a:rPr>
              <a:t>Уголок дежурства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6096" y="1412777"/>
            <a:ext cx="2944055" cy="432048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3" descr="G:\для тренажеров\мультяшки\пчелки\img2013012610032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68541">
            <a:off x="1196131" y="2791769"/>
            <a:ext cx="1806133" cy="175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697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7030A0"/>
                </a:solidFill>
              </a:rPr>
              <a:t>Патриотический уголок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060146" y="2285299"/>
            <a:ext cx="5095713" cy="3240361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3" descr="G:\для тренажеров\мультяшки\пчелки\img2013012610032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68541">
            <a:off x="1268140" y="2511717"/>
            <a:ext cx="1806133" cy="175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344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404812"/>
            <a:ext cx="6351587" cy="1295995"/>
          </a:xfrm>
        </p:spPr>
        <p:txBody>
          <a:bodyPr/>
          <a:lstStyle/>
          <a:p>
            <a:r>
              <a:rPr lang="ru-RU" b="1" i="1" dirty="0">
                <a:solidFill>
                  <a:srgbClr val="7030A0"/>
                </a:solidFill>
              </a:rPr>
              <a:t>Математический уголок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616" y="1700808"/>
            <a:ext cx="6997877" cy="405128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31461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7030A0"/>
                </a:solidFill>
              </a:rPr>
              <a:t>Уголок экспериментирования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608" y="1772816"/>
            <a:ext cx="2347312" cy="301886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852936"/>
            <a:ext cx="4320480" cy="242811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3" descr="G:\для тренажеров\мультяшки\пчелки\img2013012610032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68541">
            <a:off x="1988219" y="4149842"/>
            <a:ext cx="1806133" cy="175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406100"/>
      </p:ext>
    </p:extLst>
  </p:cSld>
  <p:clrMapOvr>
    <a:masterClrMapping/>
  </p:clrMapOvr>
</p:sld>
</file>

<file path=ppt/theme/theme1.xml><?xml version="1.0" encoding="utf-8"?>
<a:theme xmlns:a="http://schemas.openxmlformats.org/drawingml/2006/main" name="MirNasekomyh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MirNasekomyh</Template>
  <TotalTime>241</TotalTime>
  <Words>79</Words>
  <Application>Microsoft Office PowerPoint</Application>
  <PresentationFormat>Экран (4:3)</PresentationFormat>
  <Paragraphs>25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Baskerville Old Face</vt:lpstr>
      <vt:lpstr>Calibri</vt:lpstr>
      <vt:lpstr>Times New Roman</vt:lpstr>
      <vt:lpstr>MirNasekomyh</vt:lpstr>
      <vt:lpstr>Развивающая предметно- пространственная среда</vt:lpstr>
      <vt:lpstr>Наша группа</vt:lpstr>
      <vt:lpstr>Для родителей</vt:lpstr>
      <vt:lpstr>Презентация PowerPoint</vt:lpstr>
      <vt:lpstr>Наше творчество</vt:lpstr>
      <vt:lpstr>Уголок дежурства</vt:lpstr>
      <vt:lpstr>Патриотический уголок</vt:lpstr>
      <vt:lpstr>Математический уголок</vt:lpstr>
      <vt:lpstr>Уголок экспериментирования</vt:lpstr>
      <vt:lpstr>Экологический уголок</vt:lpstr>
      <vt:lpstr>ПДД и безопасность</vt:lpstr>
      <vt:lpstr>Конструирование</vt:lpstr>
      <vt:lpstr>Настольные игры</vt:lpstr>
      <vt:lpstr>Театрально-музыкальный уголок</vt:lpstr>
      <vt:lpstr>Уголок книги и развития речи</vt:lpstr>
      <vt:lpstr>Уголок художественного творчества</vt:lpstr>
      <vt:lpstr>Физкультурный уголок</vt:lpstr>
      <vt:lpstr>Уголок для сюжетно-ролевых игр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Вова</dc:creator>
  <dc:description>http://propowerpoint.ru - Бесплатные шаблоны для презентаций. Полезные советы и уроки  _x000d__x000d_
PowerPoint .</dc:description>
  <cp:lastModifiedBy>Admin</cp:lastModifiedBy>
  <cp:revision>18</cp:revision>
  <dcterms:created xsi:type="dcterms:W3CDTF">2016-06-04T08:14:34Z</dcterms:created>
  <dcterms:modified xsi:type="dcterms:W3CDTF">2020-06-02T01:33:18Z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000800c80c0000000000010243100207f8000400038000</vt:lpwstr>
  </property>
</Properties>
</file>